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-7200" y="1656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2023-06-22T10:41:10Z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